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30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04" r:id="rId18"/>
    <p:sldId id="272" r:id="rId19"/>
    <p:sldId id="273" r:id="rId20"/>
    <p:sldId id="274" r:id="rId21"/>
    <p:sldId id="275" r:id="rId22"/>
    <p:sldId id="276" r:id="rId23"/>
    <p:sldId id="305" r:id="rId24"/>
    <p:sldId id="306" r:id="rId25"/>
    <p:sldId id="307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308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808" y="-3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aol</a:t>
            </a:r>
            <a:endParaRPr lang="en-US" dirty="0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5" name="Content Placeholder 4" descr="sw_logo_tag_manage-IT_RG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1" b="-7971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4" name="Content Placeholder 3" descr="CSRA_Logo_CS5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851" b="-348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houghtworks_go_snap_cd-logo-01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88" r="-18288"/>
          <a:stretch>
            <a:fillRect/>
          </a:stretch>
        </p:blipFill>
        <p:spPr>
          <a:xfrm>
            <a:off x="1914034" y="1475416"/>
            <a:ext cx="5315932" cy="21926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20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9" b="12938"/>
          <a:stretch/>
        </p:blipFill>
        <p:spPr bwMode="auto">
          <a:xfrm>
            <a:off x="457200" y="1206881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b="19185"/>
          <a:stretch/>
        </p:blipFill>
        <p:spPr bwMode="auto">
          <a:xfrm>
            <a:off x="457200" y="1168400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pic>
        <p:nvPicPr>
          <p:cNvPr id="3" name="Content Placeholder 2" descr="Ansible-Wordmark-Large-RGB-Blac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5" name="Content Placeholder 4" descr="DL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29" r="-7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759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4" name="Content Placeholder 3" descr="omni-T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23" b="-27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69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5" name="Content Placeholder 4" descr="aspe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84" r="-19884"/>
          <a:stretch>
            <a:fillRect/>
          </a:stretch>
        </p:blipFill>
        <p:spPr>
          <a:xfrm>
            <a:off x="1541988" y="1321958"/>
            <a:ext cx="6060025" cy="2499585"/>
          </a:xfrm>
        </p:spPr>
      </p:pic>
    </p:spTree>
    <p:extLst>
      <p:ext uri="{BB962C8B-B14F-4D97-AF65-F5344CB8AC3E}">
        <p14:creationId xmlns:p14="http://schemas.microsoft.com/office/powerpoint/2010/main" val="63180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http://www.underconsideration.com/brandnew/archives/comcast_logo_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" b="6323"/>
          <a:stretch/>
        </p:blipFill>
        <p:spPr bwMode="auto">
          <a:xfrm>
            <a:off x="832413" y="1168401"/>
            <a:ext cx="7479987" cy="28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5" name="Content Placeholder 4" descr="Karsun_logo_fin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956" b="-1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Content Placeholder 7" descr="HarmoniaLogo2014-white-large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907" b="-75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4" name="Content Placeholder 3" descr="evident_logo_h_web-light_black (1)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4" b="-1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4" name="Content Placeholder 3" descr="CloudBees_official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2" r="-1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897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pic>
        <p:nvPicPr>
          <p:cNvPr id="3" name="Content Placeholder 2" descr="sonatype_logo_whiteB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 b="-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halvikcorp</a:t>
            </a:r>
            <a:endParaRPr lang="en-US" dirty="0"/>
          </a:p>
        </p:txBody>
      </p:sp>
      <p:pic>
        <p:nvPicPr>
          <p:cNvPr id="4" name="Content Placeholder 3" descr="Halvik_logo_large_red&amp;gre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4" name="Content Placeholder 3" descr="stsi_logo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48" b="-13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5" name="Content Placeholder 4" descr="PhishMe_Logo_RGB_2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74" b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5" name="Content Placeholder 4" descr="fearless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pic>
        <p:nvPicPr>
          <p:cNvPr id="6" name="Content Placeholder 5" descr="pivotal_log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17" b="-40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87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168</Words>
  <Application>Microsoft Macintosh PowerPoint</Application>
  <PresentationFormat>On-screen Show (16:9)</PresentationFormat>
  <Paragraphs>82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aol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80</cp:revision>
  <cp:lastPrinted>2016-06-03T18:50:42Z</cp:lastPrinted>
  <dcterms:created xsi:type="dcterms:W3CDTF">2016-05-31T15:19:19Z</dcterms:created>
  <dcterms:modified xsi:type="dcterms:W3CDTF">2016-06-06T16:44:21Z</dcterms:modified>
</cp:coreProperties>
</file>